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2" r:id="rId2"/>
    <p:sldId id="263" r:id="rId3"/>
    <p:sldId id="275" r:id="rId4"/>
    <p:sldId id="276" r:id="rId5"/>
    <p:sldId id="277" r:id="rId6"/>
    <p:sldId id="273" r:id="rId7"/>
    <p:sldId id="268" r:id="rId8"/>
    <p:sldId id="274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434" autoAdjust="0"/>
  </p:normalViewPr>
  <p:slideViewPr>
    <p:cSldViewPr snapToGrid="0">
      <p:cViewPr varScale="1">
        <p:scale>
          <a:sx n="108" d="100"/>
          <a:sy n="108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15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14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431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1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17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46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78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8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0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33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7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0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2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7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6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88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D700F5-932C-4DE7-9678-5F9B9C2B3DC2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1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7162" y="218363"/>
            <a:ext cx="9441864" cy="68239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Vigenère and Frequency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742" y="5977719"/>
            <a:ext cx="8366077" cy="55955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Year 7 Term 5 – History of computing and code breaking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231" t="769" r="529" b="22503"/>
          <a:stretch/>
        </p:blipFill>
        <p:spPr>
          <a:xfrm>
            <a:off x="1119116" y="1121597"/>
            <a:ext cx="9689910" cy="4665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62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517" y="609946"/>
            <a:ext cx="6060583" cy="92276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/>
              <a:t>Targets for this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719" y="2579427"/>
            <a:ext cx="9376012" cy="30591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r>
              <a:rPr lang="en-GB" sz="3200" dirty="0">
                <a:solidFill>
                  <a:srgbClr val="92D050"/>
                </a:solidFill>
              </a:rPr>
              <a:t>I can use frequency analysis to crack codes without a key</a:t>
            </a:r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>
                <a:solidFill>
                  <a:srgbClr val="FF0000"/>
                </a:solidFill>
              </a:rPr>
              <a:t>I can evaluate the importance of further development of strong ciphers such as the Vigenère. </a:t>
            </a:r>
          </a:p>
        </p:txBody>
      </p:sp>
      <p:pic>
        <p:nvPicPr>
          <p:cNvPr id="2050" name="Picture 2" descr="Image result for targ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8" y="228743"/>
            <a:ext cx="2025279" cy="2025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arg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76263" y="229673"/>
            <a:ext cx="1988860" cy="2128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752" y="5776213"/>
            <a:ext cx="1835766" cy="9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1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1637731"/>
            <a:ext cx="4718304" cy="423271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What is Frequency analysis?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1637731"/>
            <a:ext cx="4718304" cy="423271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How is it used to decode an encrypted message 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4182" y="717086"/>
            <a:ext cx="6343595" cy="6067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Frequency Analysis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97086" y="746656"/>
            <a:ext cx="3891885" cy="60674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92D050"/>
                </a:solidFill>
              </a:rPr>
              <a:t>Research and explain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4682" y="6402011"/>
            <a:ext cx="58983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92D050"/>
                </a:solidFill>
              </a:rPr>
              <a:t>I can use frequency analysis to crack codes without having a key</a:t>
            </a:r>
          </a:p>
        </p:txBody>
      </p:sp>
    </p:spTree>
    <p:extLst>
      <p:ext uri="{BB962C8B-B14F-4D97-AF65-F5344CB8AC3E}">
        <p14:creationId xmlns:p14="http://schemas.microsoft.com/office/powerpoint/2010/main" val="191193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C0A7-42B5-45EF-9C22-FC0AEE11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Decode the following message using Frequency Analysis</a:t>
            </a:r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5BAA7061-737A-45DF-B5E3-C5222B3F01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24" y="2631659"/>
            <a:ext cx="4006975" cy="3309937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25E019-F97B-450F-AB28-4C9DA0D1E4A0}"/>
              </a:ext>
            </a:extLst>
          </p:cNvPr>
          <p:cNvSpPr txBox="1"/>
          <p:nvPr/>
        </p:nvSpPr>
        <p:spPr>
          <a:xfrm>
            <a:off x="3444682" y="6402011"/>
            <a:ext cx="58983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92D050"/>
                </a:solidFill>
              </a:rPr>
              <a:t>I can use frequency analysis to crack codes without having a key</a:t>
            </a:r>
          </a:p>
        </p:txBody>
      </p:sp>
    </p:spTree>
    <p:extLst>
      <p:ext uri="{BB962C8B-B14F-4D97-AF65-F5344CB8AC3E}">
        <p14:creationId xmlns:p14="http://schemas.microsoft.com/office/powerpoint/2010/main" val="176089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C0A7-42B5-45EF-9C22-FC0AEE11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Extension – Decode as may of the coded messages as you can using frequency analysis 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2CDC121-2057-47E1-9C61-0B2A6CE09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27" y="2975294"/>
            <a:ext cx="8641660" cy="26121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36EBBB-7146-4ADB-8C14-E2583226A93E}"/>
              </a:ext>
            </a:extLst>
          </p:cNvPr>
          <p:cNvSpPr txBox="1"/>
          <p:nvPr/>
        </p:nvSpPr>
        <p:spPr>
          <a:xfrm>
            <a:off x="3444682" y="6402011"/>
            <a:ext cx="58983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92D050"/>
                </a:solidFill>
              </a:rPr>
              <a:t>I can use frequency analysis to crack codes without having a key</a:t>
            </a:r>
          </a:p>
        </p:txBody>
      </p:sp>
    </p:spTree>
    <p:extLst>
      <p:ext uri="{BB962C8B-B14F-4D97-AF65-F5344CB8AC3E}">
        <p14:creationId xmlns:p14="http://schemas.microsoft.com/office/powerpoint/2010/main" val="237001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1637731"/>
            <a:ext cx="4718304" cy="423271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Who the Vigenère cipher and for what purpose?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1637731"/>
            <a:ext cx="4718304" cy="423271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How is the Vigenère cipher used?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4182" y="717086"/>
            <a:ext cx="6343595" cy="6067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The Vigenère cipher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97086" y="746656"/>
            <a:ext cx="3891885" cy="60674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92D050"/>
                </a:solidFill>
              </a:rPr>
              <a:t>Research and explain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1254" y="6393134"/>
            <a:ext cx="86059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 can evaluate the importance of further development of strong ciphers such as the Vigenère.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10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53" y="681882"/>
            <a:ext cx="5432944" cy="79207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Vigenère cipher -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985" y="1654791"/>
            <a:ext cx="5689292" cy="445940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1800" dirty="0"/>
              <a:t>With the first letter B, we look down the F column – and find B.  Then look across to the far left column  - this gives us W.  </a:t>
            </a:r>
            <a:endParaRPr lang="en-GB" sz="1800" dirty="0"/>
          </a:p>
          <a:p>
            <a:r>
              <a:rPr lang="en-US" sz="1800" dirty="0"/>
              <a:t>Next we decode P by finding it in the I column, then looking across to the far left column – this will give H etc.</a:t>
            </a:r>
          </a:p>
          <a:p>
            <a:r>
              <a:rPr lang="en-US" sz="1800" dirty="0"/>
              <a:t>Solve the encrypted message using the </a:t>
            </a:r>
            <a:r>
              <a:rPr lang="en-US" sz="1800" dirty="0" err="1"/>
              <a:t>Vigen</a:t>
            </a:r>
            <a:r>
              <a:rPr lang="en-GB" sz="1800" dirty="0" err="1"/>
              <a:t>ère</a:t>
            </a:r>
            <a:r>
              <a:rPr lang="en-US" sz="1800" dirty="0"/>
              <a:t> cipher with the Key word FIRST:</a:t>
            </a:r>
          </a:p>
          <a:p>
            <a:pPr lvl="1"/>
            <a:r>
              <a:rPr lang="en-US" sz="1400" b="1" dirty="0"/>
              <a:t>BPRLB XBYWM JVKZY NJFFT HKZFN RJVJ</a:t>
            </a:r>
            <a:endParaRPr lang="en-GB" sz="1400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Do the messages you are solving in this lesson seem strange to you? Why?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56" y="483559"/>
            <a:ext cx="5322626" cy="5657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1254" y="6393134"/>
            <a:ext cx="86059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 can evaluate the importance of further development of strong ciphers such as the Vigenère.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22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53" y="681882"/>
            <a:ext cx="3003643" cy="4918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400" dirty="0"/>
              <a:t>Vigenère cipher -create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323833"/>
            <a:ext cx="3164457" cy="237471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GB" dirty="0"/>
              <a:t>Create your own key and encrypt a message in the box below.</a:t>
            </a:r>
          </a:p>
          <a:p>
            <a:r>
              <a:rPr lang="en-GB" dirty="0"/>
              <a:t>Your key does not have to be a word, it can be a jumble of letters.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1254" y="6393134"/>
            <a:ext cx="86059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 can evaluate the importance of further development of strong ciphers such as the Vigenère.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034" y="259307"/>
            <a:ext cx="7929348" cy="6073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979" y="3848669"/>
            <a:ext cx="322087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Write the message here: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Solve the message here: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21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237" y="653119"/>
            <a:ext cx="4107872" cy="165023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1800" b="1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037" y="2624666"/>
            <a:ext cx="3290453" cy="3318936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Explain how you have created and solved a Vigenère cipher 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1162" y="2624666"/>
            <a:ext cx="3338947" cy="331893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70C0"/>
                </a:solidFill>
              </a:rPr>
              <a:t>Explain how you used frequency analysis to decode a secret message</a:t>
            </a:r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21780" y="2624666"/>
            <a:ext cx="3325093" cy="331893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</a:rPr>
              <a:t>Evaluate importance of further development of strong ciphers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68504-1200-4CCA-A9C9-BA1554862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" t="769" r="529" b="22503"/>
          <a:stretch/>
        </p:blipFill>
        <p:spPr>
          <a:xfrm>
            <a:off x="8088087" y="576472"/>
            <a:ext cx="3427742" cy="165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900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829</TotalTime>
  <Words>369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Vigenère and Frequency Analysis</vt:lpstr>
      <vt:lpstr>Targets for this lesson</vt:lpstr>
      <vt:lpstr>PowerPoint Presentation</vt:lpstr>
      <vt:lpstr>Decode the following message using Frequency Analysis</vt:lpstr>
      <vt:lpstr>Extension – Decode as may of the coded messages as you can using frequency analysis </vt:lpstr>
      <vt:lpstr>PowerPoint Presentation</vt:lpstr>
      <vt:lpstr>Vigenère cipher - solve</vt:lpstr>
      <vt:lpstr>Vigenère cipher -create</vt:lpstr>
      <vt:lpstr>Evaluation</vt:lpstr>
    </vt:vector>
  </TitlesOfParts>
  <Company>The Knole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Drapper</dc:creator>
  <cp:lastModifiedBy>Lance Challenor</cp:lastModifiedBy>
  <cp:revision>72</cp:revision>
  <dcterms:created xsi:type="dcterms:W3CDTF">2017-02-15T23:21:17Z</dcterms:created>
  <dcterms:modified xsi:type="dcterms:W3CDTF">2021-05-16T09:58:14Z</dcterms:modified>
</cp:coreProperties>
</file>